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2"/>
  </p:notesMasterIdLst>
  <p:handoutMasterIdLst>
    <p:handoutMasterId r:id="rId33"/>
  </p:handoutMasterIdLst>
  <p:sldIdLst>
    <p:sldId id="1573" r:id="rId6"/>
    <p:sldId id="3772" r:id="rId7"/>
    <p:sldId id="3807" r:id="rId8"/>
    <p:sldId id="3778" r:id="rId9"/>
    <p:sldId id="3784" r:id="rId10"/>
    <p:sldId id="3796" r:id="rId11"/>
    <p:sldId id="3806" r:id="rId12"/>
    <p:sldId id="3776" r:id="rId13"/>
    <p:sldId id="3793" r:id="rId14"/>
    <p:sldId id="3792" r:id="rId15"/>
    <p:sldId id="3780" r:id="rId16"/>
    <p:sldId id="3797" r:id="rId17"/>
    <p:sldId id="3774" r:id="rId18"/>
    <p:sldId id="3779" r:id="rId19"/>
    <p:sldId id="3799" r:id="rId20"/>
    <p:sldId id="3800" r:id="rId21"/>
    <p:sldId id="3801" r:id="rId22"/>
    <p:sldId id="3802" r:id="rId23"/>
    <p:sldId id="3803" r:id="rId24"/>
    <p:sldId id="3804" r:id="rId25"/>
    <p:sldId id="3805" r:id="rId26"/>
    <p:sldId id="3775" r:id="rId27"/>
    <p:sldId id="3787" r:id="rId28"/>
    <p:sldId id="3788" r:id="rId29"/>
    <p:sldId id="3795" r:id="rId30"/>
    <p:sldId id="326" r:id="rId31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202" autoAdjust="0"/>
  </p:normalViewPr>
  <p:slideViewPr>
    <p:cSldViewPr snapToGrid="0">
      <p:cViewPr varScale="1">
        <p:scale>
          <a:sx n="74" d="100"/>
          <a:sy n="74" d="100"/>
        </p:scale>
        <p:origin x="193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  <a:p>
            <a:pPr marL="285750" indent="-285750">
              <a:buFontTx/>
              <a:buChar char="-"/>
            </a:pPr>
            <a:r>
              <a:rPr lang="en-US" dirty="0"/>
              <a:t>Scoped package name changes to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/>
              <a:t>Degrades gracefully</a:t>
            </a:r>
            <a:endParaRPr lang="en-US" dirty="0"/>
          </a:p>
          <a:p>
            <a:pPr marL="752094" lvl="1" indent="-285750">
              <a:buFontTx/>
              <a:buChar char="-"/>
            </a:pPr>
            <a:r>
              <a:rPr lang="en-US" dirty="0"/>
              <a:t>Forever Frames transport not supported in Core (it was in ASP.NET 4.x)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to be added in 3.1?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Free &amp; Standard tiers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  <a:p>
            <a:pPr marL="285750" indent="-285750">
              <a:buFontTx/>
              <a:buChar char="-"/>
            </a:pPr>
            <a:r>
              <a:rPr lang="en-US" i="1" dirty="0" err="1"/>
              <a:t>UseAzureSignalR</a:t>
            </a:r>
            <a:r>
              <a:rPr lang="en-US" dirty="0"/>
              <a:t> deprecated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Lois as the server and </a:t>
            </a:r>
            <a:r>
              <a:rPr lang="en-US" dirty="0" err="1"/>
              <a:t>Stewie</a:t>
            </a:r>
            <a:r>
              <a:rPr lang="en-US" dirty="0"/>
              <a:t> as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or notifications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Server-to-client streaming supported in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Client-to-server streaming supported in 3.0+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i="1" dirty="0" err="1"/>
              <a:t>UseSignalR</a:t>
            </a:r>
            <a:r>
              <a:rPr lang="en-US" dirty="0"/>
              <a:t> deprecated in 3.0 (use endpoint routing instead)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79296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(err));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Java, JavaScript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1982</TotalTime>
  <Words>1369</Words>
  <Application>Microsoft Office PowerPoint</Application>
  <PresentationFormat>Custom</PresentationFormat>
  <Paragraphs>337</Paragraphs>
  <Slides>26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444</cp:revision>
  <dcterms:created xsi:type="dcterms:W3CDTF">2018-10-05T19:03:14Z</dcterms:created>
  <dcterms:modified xsi:type="dcterms:W3CDTF">2019-09-19T13:57:51Z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